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2948F4-D17A-A363-6918-CA4EC13EA7EA}" v="52" dt="2024-09-12T16:00:09.6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Morgan" userId="S::lmorgan@hamptondene.hereford.sch.uk::cea22d7b-67f6-457d-80c2-3f5e1da67049" providerId="AD" clId="Web-{A72948F4-D17A-A363-6918-CA4EC13EA7EA}"/>
    <pc:docChg chg="modSld">
      <pc:chgData name="Lisa Morgan" userId="S::lmorgan@hamptondene.hereford.sch.uk::cea22d7b-67f6-457d-80c2-3f5e1da67049" providerId="AD" clId="Web-{A72948F4-D17A-A363-6918-CA4EC13EA7EA}" dt="2024-09-12T16:00:04.656" v="48" actId="20577"/>
      <pc:docMkLst>
        <pc:docMk/>
      </pc:docMkLst>
      <pc:sldChg chg="modSp">
        <pc:chgData name="Lisa Morgan" userId="S::lmorgan@hamptondene.hereford.sch.uk::cea22d7b-67f6-457d-80c2-3f5e1da67049" providerId="AD" clId="Web-{A72948F4-D17A-A363-6918-CA4EC13EA7EA}" dt="2024-09-12T06:44:03.849" v="2" actId="20577"/>
        <pc:sldMkLst>
          <pc:docMk/>
          <pc:sldMk cId="3591580195" sldId="258"/>
        </pc:sldMkLst>
        <pc:spChg chg="mod">
          <ac:chgData name="Lisa Morgan" userId="S::lmorgan@hamptondene.hereford.sch.uk::cea22d7b-67f6-457d-80c2-3f5e1da67049" providerId="AD" clId="Web-{A72948F4-D17A-A363-6918-CA4EC13EA7EA}" dt="2024-09-12T06:44:03.849" v="2" actId="20577"/>
          <ac:spMkLst>
            <pc:docMk/>
            <pc:sldMk cId="3591580195" sldId="258"/>
            <ac:spMk id="3" creationId="{00000000-0000-0000-0000-000000000000}"/>
          </ac:spMkLst>
        </pc:spChg>
      </pc:sldChg>
      <pc:sldChg chg="modSp">
        <pc:chgData name="Lisa Morgan" userId="S::lmorgan@hamptondene.hereford.sch.uk::cea22d7b-67f6-457d-80c2-3f5e1da67049" providerId="AD" clId="Web-{A72948F4-D17A-A363-6918-CA4EC13EA7EA}" dt="2024-09-12T15:59:53.718" v="47" actId="20577"/>
        <pc:sldMkLst>
          <pc:docMk/>
          <pc:sldMk cId="2069243339" sldId="259"/>
        </pc:sldMkLst>
        <pc:spChg chg="mod">
          <ac:chgData name="Lisa Morgan" userId="S::lmorgan@hamptondene.hereford.sch.uk::cea22d7b-67f6-457d-80c2-3f5e1da67049" providerId="AD" clId="Web-{A72948F4-D17A-A363-6918-CA4EC13EA7EA}" dt="2024-09-12T15:59:53.718" v="47" actId="20577"/>
          <ac:spMkLst>
            <pc:docMk/>
            <pc:sldMk cId="2069243339" sldId="259"/>
            <ac:spMk id="3" creationId="{00000000-0000-0000-0000-000000000000}"/>
          </ac:spMkLst>
        </pc:spChg>
      </pc:sldChg>
      <pc:sldChg chg="modSp">
        <pc:chgData name="Lisa Morgan" userId="S::lmorgan@hamptondene.hereford.sch.uk::cea22d7b-67f6-457d-80c2-3f5e1da67049" providerId="AD" clId="Web-{A72948F4-D17A-A363-6918-CA4EC13EA7EA}" dt="2024-09-12T16:00:04.656" v="48" actId="20577"/>
        <pc:sldMkLst>
          <pc:docMk/>
          <pc:sldMk cId="2456022161" sldId="260"/>
        </pc:sldMkLst>
        <pc:spChg chg="mod">
          <ac:chgData name="Lisa Morgan" userId="S::lmorgan@hamptondene.hereford.sch.uk::cea22d7b-67f6-457d-80c2-3f5e1da67049" providerId="AD" clId="Web-{A72948F4-D17A-A363-6918-CA4EC13EA7EA}" dt="2024-09-12T16:00:04.656" v="48" actId="20577"/>
          <ac:spMkLst>
            <pc:docMk/>
            <pc:sldMk cId="2456022161" sldId="260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andover-pri.hants.sch.uk/wp-content/uploads/2022/03/See-Saw-Parent-leaflet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 dirty="0">
                <a:solidFill>
                  <a:schemeClr val="accent4">
                    <a:lumMod val="75000"/>
                  </a:schemeClr>
                </a:solidFill>
                <a:cs typeface="Calibri Light"/>
              </a:rPr>
              <a:t>Caterpillars</a:t>
            </a:r>
            <a:r>
              <a:rPr lang="en-US" dirty="0">
                <a:cs typeface="Calibri Light"/>
              </a:rPr>
              <a:t>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 dirty="0">
                <a:solidFill>
                  <a:schemeClr val="accent6">
                    <a:lumMod val="50000"/>
                  </a:schemeClr>
                </a:solidFill>
                <a:cs typeface="Calibri"/>
              </a:rPr>
              <a:t>Plans and expectations!</a:t>
            </a:r>
            <a:endParaRPr lang="en-US" sz="6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Graphic 3" descr="Caterpillar outline">
            <a:extLst>
              <a:ext uri="{FF2B5EF4-FFF2-40B4-BE49-F238E27FC236}">
                <a16:creationId xmlns:a16="http://schemas.microsoft.com/office/drawing/2014/main" id="{3FA49946-FE25-BE4D-BE14-9BB3C829C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8923867" y="1302658"/>
            <a:ext cx="1940075" cy="1773161"/>
          </a:xfrm>
          <a:prstGeom prst="rect">
            <a:avLst/>
          </a:prstGeom>
        </p:spPr>
      </p:pic>
      <p:pic>
        <p:nvPicPr>
          <p:cNvPr id="5" name="Graphic 4" descr="Caterpillar outline">
            <a:extLst>
              <a:ext uri="{FF2B5EF4-FFF2-40B4-BE49-F238E27FC236}">
                <a16:creationId xmlns:a16="http://schemas.microsoft.com/office/drawing/2014/main" id="{CCE3AB41-695C-C799-58DC-CD4541BC2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60323" y="1242180"/>
            <a:ext cx="2002971" cy="199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419" y="685800"/>
            <a:ext cx="9452156" cy="598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30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800" dirty="0"/>
              <a:t>Four 20 minute lessons a week</a:t>
            </a:r>
            <a:endParaRPr lang="en-GB" sz="4800" dirty="0">
              <a:cs typeface="Calibri"/>
            </a:endParaRPr>
          </a:p>
          <a:p>
            <a:r>
              <a:rPr lang="en-GB" sz="4800" dirty="0"/>
              <a:t>Revisiting sounds, especially digraphs and trigraphs, until half term.</a:t>
            </a:r>
          </a:p>
          <a:p>
            <a:r>
              <a:rPr lang="en-GB" sz="4800" dirty="0"/>
              <a:t>Beginning phase 5 after half term.</a:t>
            </a:r>
          </a:p>
          <a:p>
            <a:r>
              <a:rPr lang="en-GB" sz="4800" dirty="0"/>
              <a:t>Phonics Check will take place next June.</a:t>
            </a:r>
          </a:p>
        </p:txBody>
      </p:sp>
    </p:spTree>
    <p:extLst>
      <p:ext uri="{BB962C8B-B14F-4D97-AF65-F5344CB8AC3E}">
        <p14:creationId xmlns:p14="http://schemas.microsoft.com/office/powerpoint/2010/main" val="3591580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7060" y="1345130"/>
            <a:ext cx="10515600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New scheme across the school last year, CUSP, focussing more on the patterns and rules within spellings and using them within writing.</a:t>
            </a:r>
            <a:endParaRPr lang="en-GB" dirty="0">
              <a:cs typeface="Calibri"/>
            </a:endParaRPr>
          </a:p>
          <a:p>
            <a:r>
              <a:rPr lang="en-GB" dirty="0"/>
              <a:t>There will not be a ‘test’ on a Friday, more a continual absorption for want of a better word throughout the week!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In the last 2 weeks of each half term there will be a 2 week spelling programme that will replace phonic lessons and revisit all spellings over that half term. In those 2 weeks there will be some activities for children to do at home as well.</a:t>
            </a:r>
          </a:p>
          <a:p>
            <a:r>
              <a:rPr lang="en-GB" dirty="0">
                <a:solidFill>
                  <a:srgbClr val="FF0000"/>
                </a:solidFill>
              </a:rPr>
              <a:t>Each week I will post our focus words on seesaw so if you want to talk about them at home you can! ( If spelling out loud please use the names of the letters not the sounds).</a:t>
            </a:r>
            <a:endParaRPr lang="en-GB" dirty="0">
              <a:solidFill>
                <a:srgbClr val="FF0000"/>
              </a:solidFill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We will still have keywords, these will be for sight reading only, and go </a:t>
            </a:r>
            <a:r>
              <a:rPr lang="en-GB" dirty="0" err="1">
                <a:ea typeface="Calibri"/>
                <a:cs typeface="Calibri"/>
              </a:rPr>
              <a:t>upto</a:t>
            </a:r>
            <a:r>
              <a:rPr lang="en-GB" dirty="0">
                <a:ea typeface="Calibri"/>
                <a:cs typeface="Calibri"/>
              </a:rPr>
              <a:t> set 30 ( but no extra spellings every 5).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9243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2758" y="1373742"/>
            <a:ext cx="10515600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As last year we will be changing books on a Friday - 2 physical books.  I will also post a variety of e-books for you to use ach half term to supplement the books if you want to use them.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We will strive listen to every child read each week ( minimum fortnightly)</a:t>
            </a:r>
          </a:p>
          <a:p>
            <a:r>
              <a:rPr lang="en-GB" dirty="0"/>
              <a:t>Keywords will continue to come home as well.</a:t>
            </a:r>
          </a:p>
          <a:p>
            <a:r>
              <a:rPr lang="en-GB" dirty="0">
                <a:solidFill>
                  <a:srgbClr val="FF0000"/>
                </a:solidFill>
              </a:rPr>
              <a:t>Please remember the importance of talking about what the child has read</a:t>
            </a:r>
            <a:r>
              <a:rPr lang="en-GB" dirty="0"/>
              <a:t>…when the comprehension is there we will be able to look at testing the children and moving them onto trickier books!</a:t>
            </a:r>
          </a:p>
          <a:p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Please read regularly at home!</a:t>
            </a:r>
          </a:p>
          <a:p>
            <a:r>
              <a:rPr lang="en-GB" dirty="0">
                <a:cs typeface="Calibri" panose="020F0502020204030204"/>
              </a:rPr>
              <a:t>Reading buddies on a Friday will write in your child’s reading log, hopefully with a positive comment!</a:t>
            </a:r>
          </a:p>
        </p:txBody>
      </p:sp>
    </p:spTree>
    <p:extLst>
      <p:ext uri="{BB962C8B-B14F-4D97-AF65-F5344CB8AC3E}">
        <p14:creationId xmlns:p14="http://schemas.microsoft.com/office/powerpoint/2010/main" val="2456022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Snack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Free fruit is still available until the end of year 2.</a:t>
            </a:r>
          </a:p>
          <a:p>
            <a:r>
              <a:rPr lang="en-GB" dirty="0">
                <a:solidFill>
                  <a:srgbClr val="FF0000"/>
                </a:solidFill>
              </a:rPr>
              <a:t>If you want to send in fruit for your child that is fine</a:t>
            </a:r>
            <a:r>
              <a:rPr lang="en-GB" dirty="0"/>
              <a:t>, they can pop it in their drawer for </a:t>
            </a:r>
            <a:r>
              <a:rPr lang="en-GB" dirty="0" err="1"/>
              <a:t>snacktime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3068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PE will be on a Monday and Wednesday afternoon.</a:t>
            </a:r>
            <a:endParaRPr lang="en-GB" dirty="0">
              <a:cs typeface="Calibri"/>
            </a:endParaRPr>
          </a:p>
          <a:p>
            <a:r>
              <a:rPr lang="en-GB" dirty="0"/>
              <a:t>PE will be mostly indoors until the spring as we will be following the real PE and real gym lesson scheme and obviously the weather will be on the change soon!</a:t>
            </a:r>
          </a:p>
          <a:p>
            <a:r>
              <a:rPr lang="en-GB" dirty="0">
                <a:solidFill>
                  <a:srgbClr val="FF0000"/>
                </a:solidFill>
              </a:rPr>
              <a:t>Children need trainers and shorts for PE. </a:t>
            </a:r>
            <a:r>
              <a:rPr lang="en-GB" dirty="0"/>
              <a:t>Only children wearing tights need to change socks.</a:t>
            </a:r>
          </a:p>
          <a:p>
            <a:r>
              <a:rPr lang="en-GB" dirty="0"/>
              <a:t>Only one session a week after half term as we will be into rehearsals for nativity!!!</a:t>
            </a:r>
          </a:p>
          <a:p>
            <a:r>
              <a:rPr lang="en-GB" dirty="0">
                <a:cs typeface="Calibri" panose="020F0502020204030204"/>
              </a:rPr>
              <a:t>We will keep PE kits on school, however </a:t>
            </a: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if your child wears it home because of doing a club, please remember to send back in!</a:t>
            </a:r>
          </a:p>
          <a:p>
            <a:r>
              <a:rPr lang="en-GB" dirty="0">
                <a:cs typeface="Calibri" panose="020F0502020204030204"/>
              </a:rPr>
              <a:t>PE kits will be sent home each half term for a good wash!</a:t>
            </a:r>
          </a:p>
        </p:txBody>
      </p:sp>
    </p:spTree>
    <p:extLst>
      <p:ext uri="{BB962C8B-B14F-4D97-AF65-F5344CB8AC3E}">
        <p14:creationId xmlns:p14="http://schemas.microsoft.com/office/powerpoint/2010/main" val="4168961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SEESAW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3526"/>
            <a:ext cx="10515600" cy="5076824"/>
          </a:xfrm>
        </p:spPr>
        <p:txBody>
          <a:bodyPr>
            <a:normAutofit/>
          </a:bodyPr>
          <a:lstStyle/>
          <a:p>
            <a:r>
              <a:rPr lang="en-GB" dirty="0"/>
              <a:t>We will be using seesaw for sharing things that go on in class – work/ activities etc.</a:t>
            </a:r>
          </a:p>
          <a:p>
            <a:r>
              <a:rPr lang="en-GB" dirty="0"/>
              <a:t>You can share out of school achievements and work </a:t>
            </a:r>
            <a:r>
              <a:rPr lang="en-GB" dirty="0" err="1"/>
              <a:t>etc</a:t>
            </a:r>
            <a:r>
              <a:rPr lang="en-GB" dirty="0"/>
              <a:t> by posting on your child’s journal.</a:t>
            </a:r>
          </a:p>
          <a:p>
            <a:r>
              <a:rPr lang="en-GB" dirty="0"/>
              <a:t>I can send announcements – quick reminder notes about what is coming up etc.</a:t>
            </a:r>
          </a:p>
          <a:p>
            <a:r>
              <a:rPr lang="en-GB" dirty="0"/>
              <a:t>You can also message me instead of emailing …I try to check my messages every day!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See-Saw-Parent-leaflet.pdf (andover-pri.hants.sch.uk)</a:t>
            </a:r>
            <a:endParaRPr lang="en-GB" dirty="0"/>
          </a:p>
          <a:p>
            <a:r>
              <a:rPr lang="en-GB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136146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Dates for your diary!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Thursday 3</a:t>
            </a:r>
            <a:r>
              <a:rPr lang="en-GB" baseline="30000" dirty="0"/>
              <a:t>rd</a:t>
            </a:r>
            <a:r>
              <a:rPr lang="en-GB" dirty="0"/>
              <a:t> October – Ludlow castle trip.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Thursday 10</a:t>
            </a:r>
            <a:r>
              <a:rPr lang="en-GB" baseline="30000" dirty="0"/>
              <a:t>th</a:t>
            </a:r>
            <a:r>
              <a:rPr lang="en-GB" dirty="0"/>
              <a:t> October – Harvest Festival at the church.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Thursday 17</a:t>
            </a:r>
            <a:r>
              <a:rPr lang="en-GB" baseline="30000" dirty="0">
                <a:solidFill>
                  <a:srgbClr val="FF0000"/>
                </a:solidFill>
              </a:rPr>
              <a:t>th</a:t>
            </a:r>
            <a:r>
              <a:rPr lang="en-GB" dirty="0">
                <a:solidFill>
                  <a:srgbClr val="FF0000"/>
                </a:solidFill>
              </a:rPr>
              <a:t> October, 2:30pm. Class Assembly.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chemeClr val="accent6"/>
                </a:solidFill>
              </a:rPr>
              <a:t>Nativity – Tuesday 3</a:t>
            </a:r>
            <a:r>
              <a:rPr lang="en-GB" baseline="30000" dirty="0">
                <a:solidFill>
                  <a:schemeClr val="accent6"/>
                </a:solidFill>
              </a:rPr>
              <a:t>rd</a:t>
            </a:r>
            <a:r>
              <a:rPr lang="en-GB" dirty="0">
                <a:solidFill>
                  <a:schemeClr val="accent6"/>
                </a:solidFill>
              </a:rPr>
              <a:t> December 2pm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6"/>
                </a:solidFill>
              </a:rPr>
              <a:t>	          Wednesday 4</a:t>
            </a:r>
            <a:r>
              <a:rPr lang="en-GB" baseline="30000" dirty="0">
                <a:solidFill>
                  <a:schemeClr val="accent6"/>
                </a:solidFill>
              </a:rPr>
              <a:t>th</a:t>
            </a:r>
            <a:r>
              <a:rPr lang="en-GB" dirty="0">
                <a:solidFill>
                  <a:schemeClr val="accent6"/>
                </a:solidFill>
              </a:rPr>
              <a:t> December 5:30 pm</a:t>
            </a:r>
          </a:p>
        </p:txBody>
      </p:sp>
    </p:spTree>
    <p:extLst>
      <p:ext uri="{BB962C8B-B14F-4D97-AF65-F5344CB8AC3E}">
        <p14:creationId xmlns:p14="http://schemas.microsoft.com/office/powerpoint/2010/main" val="3983939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424c03f-2942-408a-abdd-572979c8809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39A4C8BAF3564B92F591E29DBE7456" ma:contentTypeVersion="17" ma:contentTypeDescription="Create a new document." ma:contentTypeScope="" ma:versionID="bdc4cf17326074c9f2e29c5f4a2ba3fc">
  <xsd:schema xmlns:xsd="http://www.w3.org/2001/XMLSchema" xmlns:xs="http://www.w3.org/2001/XMLSchema" xmlns:p="http://schemas.microsoft.com/office/2006/metadata/properties" xmlns:ns3="4424c03f-2942-408a-abdd-572979c88091" xmlns:ns4="b94be1fb-a194-4ee8-bfcd-72f8d7de92ca" targetNamespace="http://schemas.microsoft.com/office/2006/metadata/properties" ma:root="true" ma:fieldsID="1c90276390e9ba5f395658a43d19a410" ns3:_="" ns4:_="">
    <xsd:import namespace="4424c03f-2942-408a-abdd-572979c88091"/>
    <xsd:import namespace="b94be1fb-a194-4ee8-bfcd-72f8d7de92c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24c03f-2942-408a-abdd-572979c880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4be1fb-a194-4ee8-bfcd-72f8d7de92c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207E61-193D-4633-B13C-1D6D7713ED1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424c03f-2942-408a-abdd-572979c88091"/>
    <ds:schemaRef ds:uri="http://purl.org/dc/elements/1.1/"/>
    <ds:schemaRef ds:uri="http://schemas.microsoft.com/office/2006/metadata/properties"/>
    <ds:schemaRef ds:uri="http://schemas.microsoft.com/office/infopath/2007/PartnerControls"/>
    <ds:schemaRef ds:uri="b94be1fb-a194-4ee8-bfcd-72f8d7de92c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B7E37FD-B81F-4247-9FEB-8FCC91FD53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5D0820-FDBA-4E47-9572-B2182868E5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424c03f-2942-408a-abdd-572979c88091"/>
    <ds:schemaRef ds:uri="b94be1fb-a194-4ee8-bfcd-72f8d7de92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582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Caterpillars </vt:lpstr>
      <vt:lpstr>PowerPoint Presentation</vt:lpstr>
      <vt:lpstr>PHONICS</vt:lpstr>
      <vt:lpstr>SPELLINGS</vt:lpstr>
      <vt:lpstr>READING</vt:lpstr>
      <vt:lpstr>Snack time</vt:lpstr>
      <vt:lpstr>PE</vt:lpstr>
      <vt:lpstr>SEESAW</vt:lpstr>
      <vt:lpstr>Dates for your diary!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Caterpillars</dc:title>
  <dc:creator>Lisa Morgan</dc:creator>
  <cp:lastModifiedBy>Lisa Morgan</cp:lastModifiedBy>
  <cp:revision>70</cp:revision>
  <dcterms:created xsi:type="dcterms:W3CDTF">2023-09-19T06:25:21Z</dcterms:created>
  <dcterms:modified xsi:type="dcterms:W3CDTF">2024-09-12T16:00:18Z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0x0101005639A4C8BAF3564B92F591E29DBE7456</vt:lpwstr>
  </property>
  <property fmtid="{D5CDD505-2E9C-101B-9397-08002B2CF9AE}" pid="3" name="Topic">
    <vt:lpwstr/>
  </property>
  <property fmtid="{D5CDD505-2E9C-101B-9397-08002B2CF9AE}" pid="4" name="Term">
    <vt:lpwstr/>
  </property>
  <property fmtid="{D5CDD505-2E9C-101B-9397-08002B2CF9AE}" pid="5" name="MediaServiceImageTags">
    <vt:lpwstr/>
  </property>
  <property fmtid="{D5CDD505-2E9C-101B-9397-08002B2CF9AE}" pid="6" name="Week">
    <vt:lpwstr/>
  </property>
  <property fmtid="{D5CDD505-2E9C-101B-9397-08002B2CF9AE}" pid="7" name="Staff Category">
    <vt:lpwstr/>
  </property>
  <property fmtid="{D5CDD505-2E9C-101B-9397-08002B2CF9AE}" pid="8" name="Exam Board">
    <vt:lpwstr/>
  </property>
</Properties>
</file>